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6D3BF-A767-475A-8431-BD8F57B97E9E}" type="datetimeFigureOut">
              <a:rPr lang="th-TH" smtClean="0"/>
              <a:t>26/05/65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8B082-C50F-454E-B769-7B614270CE47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rcRect b="3795"/>
          <a:stretch>
            <a:fillRect/>
          </a:stretch>
        </p:blipFill>
        <p:spPr>
          <a:xfrm>
            <a:off x="0" y="260350"/>
            <a:ext cx="12192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620713"/>
            <a:ext cx="10943167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1843088"/>
            <a:ext cx="10949517" cy="9810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pPr/>
              <a:t>5/26/2022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475" y="597535"/>
            <a:ext cx="8229600" cy="1992630"/>
          </a:xfrm>
        </p:spPr>
        <p:txBody>
          <a:bodyPr/>
          <a:lstStyle/>
          <a:p>
            <a:r>
              <a:rPr lang="th-TH" sz="4800" b="1" dirty="0">
                <a:latin typeface="TH SarabunPSK" panose="020B0500040200020003" charset="0"/>
                <a:cs typeface="TH SarabunPSK" panose="020B0500040200020003" charset="0"/>
              </a:rPr>
              <a:t>การตรวจราชการกระทรวงสาธารณสุข </a:t>
            </a:r>
            <a:br>
              <a:rPr lang="th-TH" sz="4800" b="1" dirty="0">
                <a:latin typeface="TH SarabunPSK" panose="020B0500040200020003" charset="0"/>
                <a:cs typeface="TH SarabunPSK" panose="020B0500040200020003" charset="0"/>
              </a:rPr>
            </a:br>
            <a:r>
              <a:rPr lang="th-TH" sz="4800" b="1" dirty="0">
                <a:latin typeface="TH SarabunPSK" panose="020B0500040200020003" charset="0"/>
                <a:cs typeface="TH SarabunPSK" panose="020B0500040200020003" charset="0"/>
              </a:rPr>
              <a:t>เขตสุขภาพที่ 6 จังหวัดตราด  รอบที่ 2/2565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0130" y="4260850"/>
            <a:ext cx="7002780" cy="1139825"/>
          </a:xfrm>
        </p:spPr>
        <p:txBody>
          <a:bodyPr/>
          <a:lstStyle/>
          <a:p>
            <a:r>
              <a:rPr lang="th-TH" altLang="en-US" sz="6000" b="1">
                <a:latin typeface="TH SarabunPSK" panose="020B0500040200020003" charset="0"/>
                <a:cs typeface="TH SarabunPSK" panose="020B0500040200020003" charset="0"/>
              </a:rPr>
              <a:t>วันที่ 23 - 24 มิถุนายน 2565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altLang="en-US" b="1">
                <a:latin typeface="TH SarabunPSK" panose="020B0500040200020003" charset="0"/>
                <a:cs typeface="TH SarabunPSK" panose="020B0500040200020003" charset="0"/>
              </a:rPr>
              <a:t>ประเด็นการตรวจราชการกระทรวงสาธารณสุข รอบ 2/2565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1</a:t>
            </a:r>
            <a:r>
              <a:rPr lang="th-TH" alt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โครงการเกี่ยวกับพระราชวงศ์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2</a:t>
            </a:r>
            <a:r>
              <a:rPr lang="th-TH" alt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กัญชาทางการแพทย์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 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3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ระบบสุขภาพปฐมภูมิ</a:t>
            </a:r>
            <a:r>
              <a:rPr lang="th-TH" alt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4</a:t>
            </a:r>
            <a:r>
              <a:rPr lang="th-TH" alt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 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สุขภาพกลุ่มวัย+ สุขภาพจิต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5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ลดแออัดลดรอคอยลดป่วย ลดตาย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ประเด็นที่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6</a:t>
            </a:r>
            <a:r>
              <a:rPr lang="th-TH" alt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</a:t>
            </a:r>
            <a:r>
              <a:rPr lang="en-US" b="1">
                <a:latin typeface="TH SarabunPSK" panose="020B0500040200020003" charset="0"/>
                <a:cs typeface="TH SarabunPSK" panose="020B0500040200020003" charset="0"/>
                <a:sym typeface="+mn-ea"/>
              </a:rPr>
              <a:t> ระบบธรรมาภิบาล(Good Governance)</a:t>
            </a:r>
          </a:p>
          <a:p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 </a:t>
            </a:r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Area based </a:t>
            </a:r>
          </a:p>
          <a:p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ประเด็น</a:t>
            </a:r>
            <a:r>
              <a:rPr lang="th-TH" alt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 </a:t>
            </a:r>
            <a:r>
              <a:rPr lang="en-US" b="1" u="sng">
                <a:latin typeface="TH SarabunPSK" panose="020B0500040200020003" charset="0"/>
                <a:cs typeface="TH SarabunPSK" panose="020B0500040200020003" charset="0"/>
                <a:sym typeface="+mn-ea"/>
              </a:rPr>
              <a:t>Innovative Healthcare</a:t>
            </a:r>
            <a:endParaRPr lang="en-US" b="1">
              <a:latin typeface="TH SarabunPSK" panose="020B0500040200020003" charset="0"/>
              <a:cs typeface="TH SarabunPSK" panose="020B0500040200020003" charset="0"/>
            </a:endParaRPr>
          </a:p>
          <a:p>
            <a:endParaRPr lang="th-TH" altLang="en-US">
              <a:latin typeface="TH SarabunPSK" panose="020B0500040200020003" charset="0"/>
              <a:cs typeface="TH SarabunPSK" panose="020B0500040200020003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655" y="224155"/>
            <a:ext cx="11679555" cy="1325880"/>
          </a:xfrm>
        </p:spPr>
        <p:txBody>
          <a:bodyPr>
            <a:noAutofit/>
          </a:bodyPr>
          <a:lstStyle/>
          <a:p>
            <a:pPr algn="ctr"/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กำหนดการตรวจราชการกระทรวงสาธารณสุขและนิเทศงาน เขตสุขภาพที่ 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6</a:t>
            </a: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/>
            </a:r>
            <a:br>
              <a:rPr lang="en-US" sz="3600" b="1">
                <a:latin typeface="TH SarabunPSK" panose="020B0500040200020003" charset="0"/>
                <a:cs typeface="TH SarabunPSK" panose="020B0500040200020003" charset="0"/>
              </a:rPr>
            </a:b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รอบที่ 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2</a:t>
            </a: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 ประจำปีงบประมาณ พ.ศ. 256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5</a:t>
            </a: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 จังหวัดตราด </a:t>
            </a:r>
            <a:br>
              <a:rPr lang="en-US" sz="3600" b="1">
                <a:latin typeface="TH SarabunPSK" panose="020B0500040200020003" charset="0"/>
                <a:cs typeface="TH SarabunPSK" panose="020B0500040200020003" charset="0"/>
              </a:rPr>
            </a:b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วันที่ 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23</a:t>
            </a: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 - 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24</a:t>
            </a:r>
            <a:r>
              <a:rPr lang="en-US" sz="3600" b="1">
                <a:latin typeface="TH SarabunPSK" panose="020B0500040200020003" charset="0"/>
                <a:cs typeface="TH SarabunPSK" panose="020B0500040200020003" charset="0"/>
              </a:rPr>
              <a:t> มิถุนายน 256</a:t>
            </a:r>
            <a:r>
              <a:rPr lang="th-TH" altLang="en-US" sz="3600" b="1">
                <a:latin typeface="TH SarabunPSK" panose="020B0500040200020003" charset="0"/>
                <a:cs typeface="TH SarabunPSK" panose="020B0500040200020003" charset="0"/>
              </a:rPr>
              <a:t>5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7655" y="1825625"/>
          <a:ext cx="11518265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5465"/>
                <a:gridCol w="5820410"/>
                <a:gridCol w="3882390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วัน/เวลา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กำหนดการ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ผู้ประสาน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23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มิ.ย. 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2565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08.30 – 09.00 น.</a:t>
                      </a: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-ลงทะเบียน</a:t>
                      </a: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09.00-12.00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</a:t>
                      </a: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-ทีมตรวจราชการออกติดตามข้อมูลตามประเด็นการตรวจราชการให้ข้อเสนอแนะ แนวทางการดำเนินงานขับเคลื่อนนโยบายกับผู้รับผิดชอบตามตัวชี้วัดดังนี้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1</a:t>
                      </a:r>
                      <a:endParaRPr lang="en-US" sz="2400" b="1" u="sng">
                        <a:latin typeface="TH SarabunPSK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1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โครงการเกี่ยวกับพระราชวงศ์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โครงการราชทัณฑ์ ปันสุข ทำความดี เพื่อชาติ ศาสน์ กษัตริย์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 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3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ระบบสุขภาพปฐมภูมิ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จำนวนประชาชนคนไทยมีหมอประจำตัว 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3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คน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การจัดตั้งหน่วยบริการปฐมภูมิและเครือข่ายหน่วยบริการปฐมภูมิตาม พรบ.ฯ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พชอ.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    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รพ.สต. ติดดาว</a:t>
                      </a: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เป็นการประชุม ณ ห้องประชุมตามกลุ่มที่กำหนด และผ่านทางระบบออนไลน์</a:t>
                      </a:r>
                    </a:p>
                    <a:p>
                      <a:pPr indent="0">
                        <a:buNone/>
                      </a:pPr>
                      <a:endParaRPr lang="en-US" sz="2400" b="1">
                        <a:latin typeface="TH SarabunPSK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1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ห้องประชุมพลอยแดงค่าล้ำสำนักงานสาธารณสุขจังหวัดตราด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น.ส.นิตยา วังรัตนโสภณ/กลุ่มงาน พยศ.</a:t>
                      </a:r>
                    </a:p>
                    <a:p>
                      <a:pPr indent="0">
                        <a:buNone/>
                      </a:pPr>
                      <a:r>
                        <a:rPr 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 </a:t>
                      </a:r>
                      <a:r>
                        <a:rPr lang="th-TH" altLang="en-US" sz="24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3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ลงพื้นที่ คปสอ.เขาสมิง</a:t>
                      </a:r>
                      <a:r>
                        <a:rPr lang="th-TH" alt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  </a:t>
                      </a:r>
                      <a:r>
                        <a:rPr lang="en-US" sz="24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นางกัญญา เชื้อเงิน/กลุ่มงาน พคร.     </a:t>
                      </a:r>
                      <a:endParaRPr lang="en-US" sz="24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1940" y="358140"/>
          <a:ext cx="11585575" cy="640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7545"/>
                <a:gridCol w="6367145"/>
                <a:gridCol w="327088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วัน/เวลา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กำหนดการ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ผู้ประสาน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09.00-12.00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 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2 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4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สุขภาพกลุ่มวัย+ สุขภาพจิต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            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สุขภาพเด็ก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      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สุขภาพวัยทำงาน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ผู้สูงอายุคุณภาพ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สุขภาพดีวิถีใหม่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  <a:sym typeface="+mn-ea"/>
                        </a:rPr>
                        <a:t>ประเด็น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  <a:sym typeface="+mn-ea"/>
                        </a:rPr>
                        <a:t> </a:t>
                      </a: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Area based ของเขตสุขภาพที่ 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6  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Obesity War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3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2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กัญชาทางการแพทย์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 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การจัดบริการคลินิกกัญชาทางการแพทย์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5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ลดแออัดลดรอคอยลดป่วย ลดตาย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service plan (สาขาหัวใจและหลอดเลือด, trauma, cancer,newborn, Intermediate Care (IMC)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Innovative Healthcare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</a:p>
                    <a:p>
                      <a:pPr indent="0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Telemedicine คลินิกศัลยกรรม โรงพยาบาลตราด</a:t>
                      </a: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 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2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ห้องVDO Conferenceสำนักงานสาธารณสุขจังหวัดตราดนางปองจิต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สร้อยแสง/ กลุ่มงาน พยศ.    </a:t>
                      </a:r>
                    </a:p>
                    <a:p>
                      <a:pPr indent="0">
                        <a:buNone/>
                      </a:pPr>
                      <a:endParaRPr lang="en-US" sz="2800" b="1" u="sng">
                        <a:latin typeface="TH SarabunPSK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endParaRPr lang="en-US" sz="2800" b="1" u="sng">
                        <a:latin typeface="TH SarabunPSK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endParaRPr lang="en-US" sz="2800" b="1" u="sng">
                        <a:latin typeface="TH SarabunPSK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3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ห้องประชุมชั้น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3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โรงพยาบาลตราด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นางรุ่งพร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เรืองอร่าม/รพ.ตราด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น.ส.โสมาพัฒน์ นิรันต์พานิช/กลุ่มงาน พคร.    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10515" y="212090"/>
          <a:ext cx="11570970" cy="6433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0095"/>
                <a:gridCol w="5767705"/>
                <a:gridCol w="3773170"/>
              </a:tblGrid>
              <a:tr h="3371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วัน/เวลา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กำหนดการ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ผู้ประสาน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09.00-12.00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 กลุ่ม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4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ประเด็นที่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6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ระบบธรรมาภิบาล(Good Governance)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ตรวจสอบภายใน(แผนเงินบำรุงในโรงพยาบาล)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การเงินการคลังสุขภาพ(ระบบการจัดเก็บรายได้)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องค์กรแห่งความสุข 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HIS Gateway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  </a:t>
                      </a:r>
                      <a:r>
                        <a:rPr 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กลุ่ม</a:t>
                      </a:r>
                      <a:r>
                        <a:rPr lang="th-TH" altLang="en-US" sz="2800" b="1" u="sng">
                          <a:latin typeface="TH SarabunPSK" panose="020B0500040200020003" charset="0"/>
                          <a:cs typeface="TH SarabunPSK" panose="020B0500040200020003" charset="0"/>
                        </a:rPr>
                        <a:t> 4 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ห้องยุทธนาวีเกาะช้างสำนักงานสาธารณสุขจังหวัดตราด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นางรัตนาภรณ์ ครองธรรม/ กลุ่มงาน พยศ.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12.00-13.00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-พักรับประทานอาหารกลางวัน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ห้องประชุมระกำแสนหวานสำนักงานสาธารณสุขจังหวัดตราด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13.00 –16.30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-ทีมนิเทศรวบรวม วิเคราะห์ข้อมูล และจัดทำรายงานตามแบบฟอร์ม พร้อมเตรียมข้อมูลนำเสนอสรุปผลการตรวจราชการตามประเด็นการตรวจราชการ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ตามกลุ่มเหมือนภาคเช้า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  <a:sym typeface="+mn-ea"/>
                        </a:rPr>
                        <a:t>13.00 –16.30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  <a:p>
                      <a:pPr indent="0">
                        <a:buNone/>
                      </a:pP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-ผู้ตรวจราชการกระทรวงสาธารณสุข และคณะผู้บริหาร เลือกตรวจเยี่ยมพื้นที่๑ เรื่อง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นางพีรนุช . /สถานที่.......................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17.00-18.00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แข่งขันฟุตบอลผู้บริหาร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สนาม......................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85140" y="407670"/>
          <a:ext cx="11179175" cy="6042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3910"/>
                <a:gridCol w="5535295"/>
                <a:gridCol w="3569970"/>
              </a:tblGrid>
              <a:tr h="495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วัน/เวลา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กำหนดการ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H SarabunIT๙" panose="020B0500040200020003" charset="0"/>
                          <a:cs typeface="TH SarabunIT๙" panose="020B0500040200020003" charset="0"/>
                        </a:rPr>
                        <a:t>ผู้ประสาน</a:t>
                      </a:r>
                      <a:endParaRPr lang="en-US" sz="2400" b="1">
                        <a:latin typeface="TH SarabunIT๙" panose="020B0500040200020003" charset="0"/>
                        <a:ea typeface="TH SarabunIT๙" panose="020B0500040200020003" charset="0"/>
                        <a:cs typeface="TH SarabunIT๙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24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มิ.ย. 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2565</a:t>
                      </a:r>
                    </a:p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09.00-12.00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-ผู้ตรวจราชการกระทรวงสาธารณสุขเป็นประธานสรุปผลการดำเนินงาน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-ผู้บริหารจังหวัด/ทีมจังหวัดนำเสนอสรุปผลการดำเนินงานภาพจังหวัด ตามประเด็นตรวจราชการ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-ทีมนิเทศให้ข้อเสนอแนะแนวทางการขับเคลื่อนตามนโยบาย การสนับสนุนภารกิจให้บรรลุตามเป้าหมายตามประเด็นตรวจราชการ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-ผู้ตรวจราชการกระทรวงสาธารณสุข ให้ข้อเสนอแนะ และข้อสั่งการ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 ณ ห้องประชุมชั้น5 โรงพยาบาลตราดและประชุมผ่านทางออนไลน์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1</a:t>
                      </a: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2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.00-13.00 น.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-พักรับประทานอาหารกลางวัน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- ห้องประชุม ชั้น5 โรงพยาบาลตราด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th-TH" alt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13.00-16.00</a:t>
                      </a: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น.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ดำเนินการต่อจากช่วงเช้า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TH SarabunPSK" panose="020B0500040200020003" charset="0"/>
                          <a:cs typeface="TH SarabunPSK" panose="020B0500040200020003" charset="0"/>
                        </a:rPr>
                        <a:t>ณ ห้องประชุมชั้น5 โรงพยาบาลตราดและประชุมผ่านทางออนไลน์ </a:t>
                      </a:r>
                      <a:endParaRPr lang="en-US" sz="2800" b="1">
                        <a:latin typeface="TH SarabunPSK" panose="020B0500040200020003" charset="0"/>
                        <a:ea typeface="TH SarabunIT๙" panose="020B0500040200020003" charset="0"/>
                        <a:cs typeface="TH SarabunPSK" panose="020B0500040200020003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5807075" cy="58293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th-TH" altLang="en-US" b="1">
                <a:latin typeface="TH SarabunPSK" panose="020B0500040200020003" charset="0"/>
                <a:cs typeface="TH SarabunPSK" panose="020B0500040200020003" charset="0"/>
              </a:rPr>
              <a:t>ผู้นำเสนอในวันที่ 24 มิถุนายน 2565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380" y="991870"/>
            <a:ext cx="10972800" cy="5952490"/>
          </a:xfrm>
        </p:spPr>
        <p:txBody>
          <a:bodyPr/>
          <a:lstStyle/>
          <a:p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นพ.ภาณุวัฒน์  โสภณเลิศพงศ์ นำเสนอ   </a:t>
            </a:r>
          </a:p>
          <a:p>
            <a:pPr marL="0" indent="0">
              <a:buNone/>
            </a:pPr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	-ผลการดำเนินงานตามข้อสั่งการ รอบที่ 1/2565 </a:t>
            </a:r>
          </a:p>
          <a:p>
            <a:pPr marL="0" indent="0">
              <a:buNone/>
            </a:pPr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	-สถานการณ์โควิด-19   </a:t>
            </a:r>
          </a:p>
          <a:p>
            <a:pPr marL="0" indent="0">
              <a:buNone/>
            </a:pPr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	-การฉีดวัคซีนโควิด-19</a:t>
            </a:r>
          </a:p>
          <a:p>
            <a:pPr marL="0" indent="0">
              <a:buNone/>
            </a:pPr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	-งบลงทุน</a:t>
            </a:r>
          </a:p>
          <a:p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นพ.สราวุฒิ บุญฤทธิ์   นำเสนอ  ประเด้นที่ 3 ระบบสุขภาพปฐมภูมิ  </a:t>
            </a:r>
          </a:p>
          <a:p>
            <a:pPr marL="3657600" lvl="8" indent="0">
              <a:buNone/>
            </a:pPr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ประเด็นที่ 4 สุขภาพกลุ่มวัน + สุขภาพจิต</a:t>
            </a:r>
          </a:p>
          <a:p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นพ.ธนพล ยิสารคุณ   นำเสนอ  ประเด้นที่ 6 Good Governance</a:t>
            </a:r>
          </a:p>
          <a:p>
            <a:pPr marL="3200400" lvl="7" indent="0">
              <a:buNone/>
            </a:pPr>
            <a:r>
              <a:rPr lang="th-TH" altLang="en-US">
                <a:latin typeface="TH SarabunPSK" panose="020B0500040200020003" charset="0"/>
                <a:cs typeface="TH SarabunPSK" panose="020B0500040200020003" charset="0"/>
              </a:rPr>
              <a:t>	</a:t>
            </a:r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ประเด็นที่ Area base Obesity War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7322185" y="190500"/>
            <a:ext cx="4672965" cy="3482975"/>
          </a:xfrm>
          <a:prstGeom prst="rect">
            <a:avLst/>
          </a:prstGeom>
          <a:noFill/>
          <a:ln w="28575" cmpd="sng">
            <a:solidFill>
              <a:srgbClr val="002060"/>
            </a:solidFill>
            <a:prstDash val="solid"/>
          </a:ln>
        </p:spPr>
        <p:txBody>
          <a:bodyPr anchor="ctr" anchorCtr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นพ.วิทยา สุริโย นำเสนอ</a:t>
            </a:r>
          </a:p>
          <a:p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  - ประเด็นที่ 1 โครงการราชทัณฑ์ฯ</a:t>
            </a:r>
          </a:p>
          <a:p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  - ประเด็นที่ 2 กัญชาทางการแพทย์</a:t>
            </a:r>
          </a:p>
          <a:p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  - ประเด็นที่ 5 ลดแออัด  ลดรอคอย </a:t>
            </a:r>
          </a:p>
          <a:p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                    ลดป่วย ลดตาย</a:t>
            </a:r>
          </a:p>
          <a:p>
            <a:r>
              <a:rPr lang="th-TH" altLang="en-US" sz="3200">
                <a:latin typeface="TH SarabunPSK" panose="020B0500040200020003" charset="0"/>
                <a:cs typeface="TH SarabunPSK" panose="020B0500040200020003" charset="0"/>
              </a:rPr>
              <a:t>    - ประเด็น Best Practice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range Waves">
  <a:themeElements>
    <a:clrScheme name="Orang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C73109"/>
      </a:accent1>
      <a:accent2>
        <a:srgbClr val="FF5050"/>
      </a:accent2>
      <a:accent3>
        <a:srgbClr val="FFFFFF"/>
      </a:accent3>
      <a:accent4>
        <a:srgbClr val="000000"/>
      </a:accent4>
      <a:accent5>
        <a:srgbClr val="E0ADAA"/>
      </a:accent5>
      <a:accent6>
        <a:srgbClr val="E74848"/>
      </a:accent6>
      <a:hlink>
        <a:srgbClr val="4D4D4D"/>
      </a:hlink>
      <a:folHlink>
        <a:srgbClr val="777777"/>
      </a:folHlink>
    </a:clrScheme>
    <a:fontScheme name="Orang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Orang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C73109"/>
        </a:accent1>
        <a:accent2>
          <a:srgbClr val="FF5050"/>
        </a:accent2>
        <a:accent3>
          <a:srgbClr val="FFFFFF"/>
        </a:accent3>
        <a:accent4>
          <a:srgbClr val="000000"/>
        </a:accent4>
        <a:accent5>
          <a:srgbClr val="E0ADAA"/>
        </a:accent5>
        <a:accent6>
          <a:srgbClr val="E7484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724</Words>
  <Application>WPS Presentation</Application>
  <PresentationFormat>กำหนดเอง</PresentationFormat>
  <Paragraphs>111</Paragraphs>
  <Slides>7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Orange Waves</vt:lpstr>
      <vt:lpstr>การตรวจราชการกระทรวงสาธารณสุข  เขตสุขภาพที่ 6 จังหวัดตราด  รอบที่ 2/2565</vt:lpstr>
      <vt:lpstr>ประเด็นการตรวจราชการกระทรวงสาธารณสุข รอบ 2/2565</vt:lpstr>
      <vt:lpstr>กำหนดการตรวจราชการกระทรวงสาธารณสุขและนิเทศงาน เขตสุขภาพที่ 6 รอบที่ 2 ประจำปีงบประมาณ พ.ศ. 2565 จังหวัดตราด  วันที่ 23 - 24 มิถุนายน 2565</vt:lpstr>
      <vt:lpstr>ภาพนิ่ง 4</vt:lpstr>
      <vt:lpstr>ภาพนิ่ง 5</vt:lpstr>
      <vt:lpstr>ภาพนิ่ง 6</vt:lpstr>
      <vt:lpstr>ผู้นำเสนอในวันที่ 24 มิถุนายน 2565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การตรวจราชการกระทรวงสาธารณสุข  เขตสุขภาพที่ 6 จังหวัดตราด  รอบที่ 2/2565</dc:title>
  <dc:creator>pc4</dc:creator>
  <cp:lastModifiedBy>pc4</cp:lastModifiedBy>
  <cp:revision>2</cp:revision>
  <dcterms:created xsi:type="dcterms:W3CDTF">2022-05-25T03:56:46Z</dcterms:created>
  <dcterms:modified xsi:type="dcterms:W3CDTF">2022-05-26T10:50:48Z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8E6F92F295544DF086A1364E5C1D9FBF</vt:lpwstr>
  </property>
  <property fmtid="{D5CDD505-2E9C-101B-9397-08002B2CF9AE}" pid="3" name="KSOProductBuildVer">
    <vt:lpwstr>1033-11.2.0.11130</vt:lpwstr>
  </property>
</Properties>
</file>